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875a97e4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875a97e4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39a81876d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39a81876d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875a97e4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875a97e4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875a97e4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875a97e4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39a81876d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39a81876d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875a97e4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875a97e4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875a97e4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875a97e4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875a97e4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875a97e4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Mythili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875a97e4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875a97e4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75a97e4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75a97e4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Mythili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utu.be/-zc7fHhhUi4" TargetMode="External"/><Relationship Id="rId4" Type="http://schemas.openxmlformats.org/officeDocument/2006/relationships/hyperlink" Target="http://www.youtube.com/watch?v=-zc7fHhhUi4" TargetMode="External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MemLoc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571100" y="3483975"/>
            <a:ext cx="1983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Abirami Patchaiyappan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Alexandra Luther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Mythili Karra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Surya Rani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Case Delst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03/06/2022</a:t>
            </a:r>
            <a:endParaRPr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3818575" y="2268875"/>
            <a:ext cx="2559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03/06/2022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Lessons Learned</a:t>
            </a:r>
            <a:endParaRPr sz="2900"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1114775" y="1507888"/>
            <a:ext cx="4580700" cy="30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worked?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Regular communication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Documentation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Setting reasonable goals + Prioritizing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</a:t>
            </a:r>
            <a:r>
              <a:rPr lang="en" sz="2000"/>
              <a:t>hat didn’t work?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Saving tests until the end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we wished we had done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backlog tasks  (DB)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775" y="462293"/>
            <a:ext cx="2273576" cy="104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775" y="1803013"/>
            <a:ext cx="2273574" cy="12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600" y="3377000"/>
            <a:ext cx="2379926" cy="13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125" y="2571750"/>
            <a:ext cx="2038300" cy="2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400" y="568225"/>
            <a:ext cx="3704048" cy="2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287350" y="1556188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83"/>
              <a:t>MemLoc is a location-based todo list app.  It reminds you based on location, time, and date.</a:t>
            </a:r>
            <a:endParaRPr sz="728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83"/>
              <a:t>Motivation: </a:t>
            </a:r>
            <a:endParaRPr sz="7283"/>
          </a:p>
          <a:p>
            <a:pPr indent="-3442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n" sz="7283"/>
              <a:t>Mutual desire</a:t>
            </a:r>
            <a:r>
              <a:rPr lang="en" sz="7283"/>
              <a:t> on wanting to use the app ourselves</a:t>
            </a:r>
            <a:endParaRPr sz="7283"/>
          </a:p>
          <a:p>
            <a:pPr indent="-3442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7283"/>
              <a:t>Exciting use of </a:t>
            </a:r>
            <a:r>
              <a:rPr b="1" lang="en" sz="7283"/>
              <a:t>real-world data</a:t>
            </a:r>
            <a:r>
              <a:rPr lang="en" sz="7283"/>
              <a:t> and </a:t>
            </a:r>
            <a:r>
              <a:rPr b="1" lang="en" sz="7283"/>
              <a:t>API’s</a:t>
            </a:r>
            <a:endParaRPr b="1" sz="7283"/>
          </a:p>
          <a:p>
            <a:pPr indent="-3442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7283"/>
              <a:t>New </a:t>
            </a:r>
            <a:r>
              <a:rPr b="1" lang="en" sz="7283"/>
              <a:t>technology </a:t>
            </a:r>
            <a:r>
              <a:rPr lang="en" sz="7283"/>
              <a:t>to play with</a:t>
            </a:r>
            <a:endParaRPr sz="728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83"/>
              <a:t>Background:</a:t>
            </a:r>
            <a:endParaRPr sz="7283"/>
          </a:p>
          <a:p>
            <a:pPr indent="-3442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7283"/>
              <a:t>We wanted an app that reminded us exactly</a:t>
            </a:r>
            <a:endParaRPr sz="7283"/>
          </a:p>
          <a:p>
            <a:pPr indent="0" lvl="0" marL="457200" rtl="0" algn="l">
              <a:spcBef>
                <a:spcPts val="95"/>
              </a:spcBef>
              <a:spcAft>
                <a:spcPts val="0"/>
              </a:spcAft>
              <a:buNone/>
            </a:pPr>
            <a:r>
              <a:rPr lang="en" sz="7283"/>
              <a:t> when and where we needed it</a:t>
            </a:r>
            <a:endParaRPr sz="7283"/>
          </a:p>
          <a:p>
            <a:pPr indent="0" lvl="0" marL="0" rtl="0" algn="l">
              <a:spcBef>
                <a:spcPts val="95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6700" y="2932525"/>
            <a:ext cx="3078850" cy="210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4363" y="77288"/>
            <a:ext cx="1781175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524475" y="1615650"/>
            <a:ext cx="5466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To build a functional location-based TODO list. 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Learn a new tech stack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Learn and practice SCRUM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To learn and </a:t>
            </a:r>
            <a:r>
              <a:rPr lang="en" sz="1800"/>
              <a:t>master</a:t>
            </a:r>
            <a:r>
              <a:rPr lang="en" sz="1800"/>
              <a:t> new languages and technologies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Work well together with good communication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735" y="506500"/>
            <a:ext cx="2419666" cy="154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725" y="2892019"/>
            <a:ext cx="2419676" cy="173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challenges/accomplishments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935350" y="1307850"/>
            <a:ext cx="6989100" cy="3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Challenges: 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Creating an intuitive and appealing UI from scratch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Integrating real time location data with frontend state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Integrating  all of the API’s smoothly into the application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Learning the new languages and technologies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Accomplishments: 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Learned a lot of SCRUM, Agile, and general software development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Implemented all of the tools and technologies necessary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Built it! </a:t>
            </a:r>
            <a:endParaRPr sz="1800"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225" y="819375"/>
            <a:ext cx="1622800" cy="1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 b="4212" l="26644" r="25691" t="4212"/>
          <a:stretch/>
        </p:blipFill>
        <p:spPr>
          <a:xfrm>
            <a:off x="7579325" y="3558550"/>
            <a:ext cx="1419251" cy="1363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112375" y="2542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7497600" y="4599750"/>
            <a:ext cx="199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 Link</a:t>
            </a:r>
            <a:endParaRPr sz="5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17" title="MemLoc Dem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5050" y="752550"/>
            <a:ext cx="5621975" cy="42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645413" y="1326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400" y="1281375"/>
            <a:ext cx="4471025" cy="36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Javascript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React (frontend)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Node (backend)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Overland (3rd party iOS coordinate app)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Twilio (notification SaaS)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Geocode(location lookup API)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Techniques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297500" y="1556188"/>
            <a:ext cx="413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Task breakdown 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User stories + tasks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Points + time estimates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Priority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Regular Scrum meetings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Scrum board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Layer by layer approach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Review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250" y="760900"/>
            <a:ext cx="2516550" cy="25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 rotWithShape="1">
          <a:blip r:embed="rId4">
            <a:alphaModFix/>
          </a:blip>
          <a:srcRect b="6717" l="8231" r="9205" t="6151"/>
          <a:stretch/>
        </p:blipFill>
        <p:spPr>
          <a:xfrm>
            <a:off x="4713025" y="3043550"/>
            <a:ext cx="3123625" cy="181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Liked/Didn’t like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145275" y="1307850"/>
            <a:ext cx="37644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Enjoyed: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Learning new technologie</a:t>
            </a:r>
            <a:r>
              <a:rPr lang="en" sz="2000"/>
              <a:t>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Working with team members</a:t>
            </a:r>
            <a:endParaRPr sz="2000"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5472575" y="1307850"/>
            <a:ext cx="34488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Didn’t Enjoy: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Road blocks</a:t>
            </a:r>
            <a:endParaRPr sz="20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263" y="3045500"/>
            <a:ext cx="3129774" cy="17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925" y="3002225"/>
            <a:ext cx="2551674" cy="18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